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86" r:id="rId3"/>
    <p:sldId id="287" r:id="rId4"/>
    <p:sldId id="288" r:id="rId5"/>
    <p:sldId id="299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300" r:id="rId17"/>
    <p:sldId id="301" r:id="rId18"/>
    <p:sldId id="30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1" initials="G" lastIdx="1" clrIdx="0">
    <p:extLst>
      <p:ext uri="{19B8F6BF-5375-455C-9EA6-DF929625EA0E}">
        <p15:presenceInfo xmlns:p15="http://schemas.microsoft.com/office/powerpoint/2012/main" xmlns="" userId="Gast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-87" y="-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02.01.2021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JokiAutomation.exe%20%22GoPro%2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JokiAutomation.exe%20%22Altar%2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LesungMulti%22" TargetMode="External"/><Relationship Id="rId2" Type="http://schemas.openxmlformats.org/officeDocument/2006/relationships/hyperlink" Target="JokiAutomation.exe%20%22Gebet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JokiAutomation.exe%20%22BandMulti%2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JokiAutomation.exe%20%22Predigt%2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file:///C:\JokiAutomation\doku\PreChurchCheckClip\Amazing%20Grace,%20United%20Pipers%20for%20Peace,%20Amiens%20Cathedral%20(720p).mp4" TargetMode="External"/><Relationship Id="rId2" Type="http://schemas.openxmlformats.org/officeDocument/2006/relationships/hyperlink" Target="JokiAutomation.exe%20%22BEAMER_LiveVideo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JokiAutomation.exe%20%22Altar%2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nd%22" TargetMode="External"/><Relationship Id="rId2" Type="http://schemas.openxmlformats.org/officeDocument/2006/relationships/hyperlink" Target="JokiAutomation.exe%20%22BEAMER_LiveStream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vdsl-tarifvergleich.de/vdsl-speed/speedtest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ckup_Start%22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JokiAutomation.exe%20%22Backup_Stop%22" TargetMode="External"/><Relationship Id="rId4" Type="http://schemas.openxmlformats.org/officeDocument/2006/relationships/hyperlink" Target="JokiAutomation.exe%20%22RasPi_Reset%2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JokiAutomation.exe%20%22Pause%22%20%22Testsequenz%201%22%20%22Testsequenz%202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JokiAutomation.exe%20%22RasPi_Reset%22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JokiAutomation.exe%20%22Band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Text%2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  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Hochlauf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auf Empore für die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ein und Technikerlaptop hochfahren.</a:t>
            </a:r>
          </a:p>
          <a:p>
            <a:r>
              <a:rPr lang="de-DE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schaltet über Zeitrelais versetzt ein, das dauert ca. drei Minuten!                          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7" name="Grafik 6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86132" y="1997074"/>
            <a:ext cx="5753735" cy="3097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10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err="1" smtClean="0">
                <a:solidFill>
                  <a:schemeClr val="bg1"/>
                </a:solidFill>
              </a:rPr>
              <a:t>GoPro</a:t>
            </a:r>
            <a:r>
              <a:rPr lang="de-DE" b="1" dirty="0" smtClean="0">
                <a:solidFill>
                  <a:schemeClr val="bg1"/>
                </a:solidFill>
              </a:rPr>
              <a:t>  View + Audio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Audio ‚Gottesdienst‘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Bild am externen Monitor und diese Folie auf dem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 smtClean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solidFill>
                  <a:schemeClr val="tx1">
                    <a:lumMod val="95000"/>
                  </a:schemeClr>
                </a:solidFill>
              </a:rPr>
              <a:t>GoPro</a:t>
            </a:r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 View Audio ‚Gottesdienst‘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42334" y="476732"/>
            <a:ext cx="5900811" cy="3911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11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Camcorder 1 + Audio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Camcorder 1  + Audio ‚Gottesdienst‘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und diese Folie auf dem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 smtClean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88799" y="300261"/>
            <a:ext cx="5962271" cy="4048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12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err="1" smtClean="0">
                <a:solidFill>
                  <a:schemeClr val="bg1"/>
                </a:solidFill>
              </a:rPr>
              <a:t>GoPro</a:t>
            </a:r>
            <a:r>
              <a:rPr lang="de-DE" b="1" dirty="0" smtClean="0">
                <a:solidFill>
                  <a:schemeClr val="bg1"/>
                </a:solidFill>
              </a:rPr>
              <a:t> Multi + Audio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GoProMulti</a:t>
            </a:r>
            <a:r>
              <a:rPr lang="de-DE" b="1" dirty="0" smtClean="0">
                <a:solidFill>
                  <a:schemeClr val="bg1"/>
                </a:solidFill>
              </a:rPr>
              <a:t>  + Audio </a:t>
            </a:r>
            <a:r>
              <a:rPr lang="de-DE" b="1" dirty="0" smtClean="0">
                <a:solidFill>
                  <a:srgbClr val="0070C0"/>
                </a:solidFill>
              </a:rPr>
              <a:t>‚Gottesdienst‘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Werden diese Präsentationsfolie mit 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rechts unten auf Monitor und diese Folie auf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Gleiche Schritte für Audioprofile </a:t>
            </a:r>
            <a:r>
              <a:rPr lang="de-DE" dirty="0" smtClean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</a:t>
            </a:r>
            <a:r>
              <a:rPr lang="de-DE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durchführen</a:t>
            </a:r>
          </a:p>
          <a:p>
            <a:endParaRPr lang="de-DE" dirty="0" smtClean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361508" y="5858540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  + Audio ‚Gottesdienst‘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501117" y="5872717"/>
            <a:ext cx="3590260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  + Audio ‚Predigt‘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268586" y="5819553"/>
            <a:ext cx="3469758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  + Audio ‚Band‘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897305" y="440921"/>
            <a:ext cx="6156813" cy="3620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13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Camcorder 2 + Audio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Camcorder 2  + Audio ‚Predigt‘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2 Bild (Kanzel) am externen Monitor und diese Folie auf dem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erforderlich, Camcorder 2 zoomen.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 smtClean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Camcorder 2  + Audio ‚Predigt‘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27849" y="188250"/>
            <a:ext cx="6008208" cy="4181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14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err="1" smtClean="0">
                <a:solidFill>
                  <a:schemeClr val="bg1"/>
                </a:solidFill>
              </a:rPr>
              <a:t>Beamer</a:t>
            </a:r>
            <a:r>
              <a:rPr lang="de-DE" b="1" dirty="0" smtClean="0">
                <a:solidFill>
                  <a:schemeClr val="bg1"/>
                </a:solidFill>
              </a:rPr>
              <a:t> Live Video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de-DE" b="1" dirty="0" err="1" smtClean="0">
                <a:solidFill>
                  <a:srgbClr val="0070C0"/>
                </a:solidFill>
              </a:rPr>
              <a:t>Beamer</a:t>
            </a:r>
            <a:r>
              <a:rPr lang="de-DE" b="1" dirty="0" smtClean="0">
                <a:solidFill>
                  <a:srgbClr val="0070C0"/>
                </a:solidFill>
              </a:rPr>
              <a:t> Live Video 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</a:t>
            </a:r>
            <a:r>
              <a:rPr lang="de-DE" b="1" dirty="0" smtClean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Videoclip</a:t>
            </a:r>
            <a:r>
              <a:rPr lang="de-DE" dirty="0" smtClean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 (der Videoclip wird später mit Alt F4 beendet)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Fader am Mischpult für externe Audioquelle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aufregeln</a:t>
            </a:r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Videoclip vom Laptop auf Monitor und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Ton vom Videoclip am Kopfhörer und externen Lautsprechern an? (Audioprofil ‚Videoclip‘ )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Videoclip, Fader am Mischpult für externe Audioquelle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abregeln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</a:t>
            </a:r>
          </a:p>
          <a:p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Camcorder1 + Audio Gottesdienst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 smtClean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15981" y="5826643"/>
            <a:ext cx="3433988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 Live Video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Pfeil nach rechts 4">
            <a:hlinkClick r:id="rId3" action="ppaction://hlinkfile"/>
          </p:cNvPr>
          <p:cNvSpPr/>
          <p:nvPr/>
        </p:nvSpPr>
        <p:spPr>
          <a:xfrm>
            <a:off x="4408750" y="5826642"/>
            <a:ext cx="3598056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Videoclip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101519" y="5826641"/>
            <a:ext cx="4008474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81001" y="223026"/>
            <a:ext cx="5751822" cy="4434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15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err="1" smtClean="0">
                <a:solidFill>
                  <a:schemeClr val="bg1"/>
                </a:solidFill>
              </a:rPr>
              <a:t>Beamer</a:t>
            </a:r>
            <a:r>
              <a:rPr lang="de-DE" b="1" dirty="0" smtClean="0">
                <a:solidFill>
                  <a:schemeClr val="bg1"/>
                </a:solidFill>
              </a:rPr>
              <a:t> </a:t>
            </a:r>
            <a:r>
              <a:rPr lang="de-DE" b="1" dirty="0" err="1" smtClean="0">
                <a:solidFill>
                  <a:schemeClr val="bg1"/>
                </a:solidFill>
              </a:rPr>
              <a:t>Livestream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 err="1" smtClean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 smtClean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b="1" dirty="0" err="1" smtClean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b="1" dirty="0" smtClean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dem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OK mit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</a:t>
            </a:r>
            <a:r>
              <a:rPr lang="de-DE" b="1" dirty="0" smtClean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+ Audio ‚Band‘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den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in die PPP zurückschalten.</a:t>
            </a:r>
          </a:p>
          <a:p>
            <a:endParaRPr lang="de-DE" dirty="0" smtClean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48317" y="5847906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 smtClean="0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5989674" y="5862083"/>
            <a:ext cx="4008474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PPP ‚Band‘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16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Backupstick </a:t>
            </a:r>
            <a:r>
              <a:rPr lang="de-DE" b="1" dirty="0" err="1" smtClean="0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13" y="1614488"/>
            <a:ext cx="6220046" cy="503426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Flash Drive Menü öffnen und Stick formatieren (Format Button rechts).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1674055" y="55549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WEB UI </a:t>
            </a:r>
            <a:r>
              <a:rPr lang="de-DE" b="1" dirty="0" err="1" smtClean="0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63825" y="1585358"/>
            <a:ext cx="5799403" cy="3209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17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err="1" smtClean="0">
                <a:solidFill>
                  <a:schemeClr val="bg1"/>
                </a:solidFill>
              </a:rPr>
              <a:t>Livestream</a:t>
            </a:r>
            <a:r>
              <a:rPr lang="de-DE" b="1" dirty="0" smtClean="0">
                <a:solidFill>
                  <a:schemeClr val="bg1"/>
                </a:solidFill>
              </a:rPr>
              <a:t> </a:t>
            </a:r>
            <a:r>
              <a:rPr lang="de-DE" b="1" dirty="0" err="1" smtClean="0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4450789"/>
          </a:xfrm>
          <a:solidFill>
            <a:schemeClr val="tx1"/>
          </a:solidFill>
        </p:spPr>
        <p:txBody>
          <a:bodyPr>
            <a:normAutofit fontScale="62500" lnSpcReduction="20000"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Menü Streaming Server öffnen, hoch scrollen und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Edit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runter scrollen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Title vergeben 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Privacy auf Public setzen</a:t>
            </a:r>
          </a:p>
          <a:p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betätigen, Upload Speed sollte &gt; 1Mbit/s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sein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der Upload Speed permanent weniger als 1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Mbit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/s anzeigt, Test wiederholen, wenn immer noch kleiner,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abbrechen und </a:t>
            </a:r>
            <a:r>
              <a:rPr lang="de-DE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ResetUltraStream.pptx durcharbeiten.</a:t>
            </a:r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Save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2039815" y="60121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solidFill>
                  <a:schemeClr val="tx1"/>
                </a:solidFill>
              </a:rPr>
              <a:t>WeB</a:t>
            </a:r>
            <a:r>
              <a:rPr lang="de-DE" b="1" dirty="0" smtClean="0">
                <a:solidFill>
                  <a:schemeClr val="tx1"/>
                </a:solidFill>
              </a:rPr>
              <a:t> UI </a:t>
            </a:r>
            <a:r>
              <a:rPr lang="de-DE" b="1" dirty="0" err="1" smtClean="0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09438" y="180422"/>
            <a:ext cx="5621003" cy="3115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02003" y="3700131"/>
            <a:ext cx="5789997" cy="300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98947" y="2601102"/>
            <a:ext cx="2350686" cy="1768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18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</a:t>
            </a:r>
            <a:r>
              <a:rPr lang="de-DE" b="1" dirty="0" err="1" smtClean="0">
                <a:solidFill>
                  <a:schemeClr val="bg1"/>
                </a:solidFill>
              </a:rPr>
              <a:t>done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5034264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des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Präsentation des Gottesdienstes öffnen und dort Diashow mit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Contdowntimer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starten.</a:t>
            </a:r>
          </a:p>
          <a:p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Backup starten, dazu Grüne und Rote Taste </a:t>
            </a:r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kurz!!!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betätigen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der Diashow mit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Countdowntimer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links unten ein rotes</a:t>
            </a:r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dies verschwindet, wenn der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in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gestartet und öffentlich ist. Es kann bis zu einer Minute zwischen Start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grünem Button und Verschwinden des roten </a:t>
            </a:r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vergehen. Die Anzeige verschwindet nicht, wenn der Stream private ist!!!</a:t>
            </a:r>
          </a:p>
          <a:p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52071" y="147640"/>
            <a:ext cx="3767027" cy="4000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10376" y="3505864"/>
            <a:ext cx="5681624" cy="322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2  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Liveübertragung  Sakristei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einschalten.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Das Fernsehgerät sollte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default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HDMI 1 stehen. Wenn nicht, über Menü die HDMI Quelle entsprechend umschalten!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3  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 smtClean="0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einschalten (das ist die Stromversorgung für den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einschalten (hier beide Netzschalter ein)</a:t>
            </a:r>
          </a:p>
          <a:p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Empore mittels Fernbedienung einschalten.</a:t>
            </a:r>
          </a:p>
          <a:p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70516" y="2131470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4 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Prüfung der Richtfunkanlage (Internet)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LEDs Richtfunkantenne prüfen (Richtfunkantenne ist am Rahmen Dachkippfenster montiert)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Es sollten möglichst alle LEDs bis auf zweite von unten an sein.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fehlt Verbindung ins Pfarrhaus . Ursachen: Schaltuhr im Pfarrhaus aus? Router im Pfarrhaus benötigt ein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?</a:t>
            </a:r>
          </a:p>
          <a:p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33016" y="1901648"/>
            <a:ext cx="2730184" cy="4107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5 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Kameras einschalten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778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beiden Camcorder links unten Power – Taste kurz betätigen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(Bild Mitte) Power Taste unten rechts kurz betätigen. </a:t>
            </a:r>
          </a:p>
          <a:p>
            <a:pPr>
              <a:buNone/>
            </a:pPr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42947" y="2134323"/>
            <a:ext cx="5762625" cy="33520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6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Breitbandmessung  (Internet Datenrate)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Folgenden Link aufrufen und Breitbandmessung starten: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hlinkClick r:id="rId2"/>
              </a:rPr>
              <a:t>Breitbandmessung</a:t>
            </a:r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Upload Rate sollte &gt; 10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MBit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/s  sein. Wenn nicht Router im Pfarrhaus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reseten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endParaRPr lang="de-DE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23327" y="1579247"/>
            <a:ext cx="4330473" cy="52787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7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Backuprecorder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Stick von Backuprecorder ziehen, mittels Technikerlaptop löschen und wieder in Backuprecorder stecken.</a:t>
            </a:r>
          </a:p>
          <a:p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Pfeil betätigen, dann Testaufnahme starten. Status sollte grün blinken. </a:t>
            </a:r>
          </a:p>
          <a:p>
            <a:r>
              <a:rPr lang="de-DE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nicht, </a:t>
            </a:r>
            <a:r>
              <a:rPr lang="de-DE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Fernbedienung rote Taste schalten,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warten bis Statusanzeige grün,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Pfeil betätigen und Testaufnahme erneut starten.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stoppen, Status wechselt von grün nach blau und bleibt dann statisch grün.</a:t>
            </a:r>
          </a:p>
          <a:p>
            <a:endParaRPr lang="de-DE" dirty="0" smtClean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75905" y="228268"/>
            <a:ext cx="5419725" cy="648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3" action="ppaction://program"/>
          </p:cNvPr>
          <p:cNvSpPr/>
          <p:nvPr/>
        </p:nvSpPr>
        <p:spPr>
          <a:xfrm>
            <a:off x="2509284" y="6156251"/>
            <a:ext cx="1467293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Start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545805" y="6127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Pfeil nach rechts 8">
            <a:hlinkClick r:id="rId5" action="ppaction://program"/>
          </p:cNvPr>
          <p:cNvSpPr/>
          <p:nvPr/>
        </p:nvSpPr>
        <p:spPr>
          <a:xfrm>
            <a:off x="4625163" y="6156251"/>
            <a:ext cx="1467293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Stop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9535034">
            <a:off x="8054775" y="121469"/>
            <a:ext cx="1254817" cy="3113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8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Diashow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Diashow starten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Diashow mit Pausentexten am externen Monitor und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Pausenmusik im Kopfhörer ausgegeben? </a:t>
            </a:r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nicht, </a:t>
            </a:r>
            <a:r>
              <a:rPr lang="de-DE" b="1" dirty="0" err="1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schalten, </a:t>
            </a:r>
            <a:r>
              <a:rPr lang="de-DE" b="1" dirty="0" err="1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Audioinserter</a:t>
            </a:r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Aus-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/</a:t>
            </a:r>
            <a:r>
              <a:rPr lang="de-DE" b="1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Einschalten und Test wiederholen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alles OK, Diashow mit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Strg S 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beenden</a:t>
            </a:r>
          </a:p>
          <a:p>
            <a:endParaRPr lang="de-DE" dirty="0" smtClean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3975316" y="5746899"/>
            <a:ext cx="218244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Start  Diashow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60339" y="344563"/>
            <a:ext cx="5885224" cy="325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776" y="3680306"/>
            <a:ext cx="4341647" cy="317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5" action="ppaction://program"/>
          </p:cNvPr>
          <p:cNvSpPr/>
          <p:nvPr/>
        </p:nvSpPr>
        <p:spPr>
          <a:xfrm>
            <a:off x="733016" y="5746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 smtClean="0">
                <a:solidFill>
                  <a:schemeClr val="bg1"/>
                </a:solidFill>
              </a:rPr>
              <a:t>PrechurchCheck</a:t>
            </a:r>
            <a:r>
              <a:rPr lang="de-DE" b="1" dirty="0" smtClean="0">
                <a:solidFill>
                  <a:schemeClr val="bg1"/>
                </a:solidFill>
              </a:rPr>
              <a:t>  9</a:t>
            </a:r>
            <a:br>
              <a:rPr lang="de-DE" b="1" dirty="0" smtClean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PPP View + Audio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‚Band‘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diese Präsentationsfolie am externen Monitor und </a:t>
            </a:r>
            <a:r>
              <a:rPr lang="de-DE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‚Text‘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‚Text‘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Audioprofile ggf. mit Fernsehgerät in der Sakristei prüfen, ob Tonsignal da ist.</a:t>
            </a:r>
          </a:p>
          <a:p>
            <a:endParaRPr lang="de-DE" dirty="0" smtClean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637954" y="5879804"/>
            <a:ext cx="312597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PPP View Audio ‚Band‘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37742" y="483228"/>
            <a:ext cx="5923885" cy="3780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4447954" y="5904613"/>
            <a:ext cx="312597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>
                    <a:lumMod val="95000"/>
                  </a:schemeClr>
                </a:solidFill>
              </a:rPr>
              <a:t>PPP View Audio ‚Text‘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1047</Words>
  <Application>Microsoft Office PowerPoint</Application>
  <PresentationFormat>Benutzerdefiniert</PresentationFormat>
  <Paragraphs>116</Paragraphs>
  <Slides>18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19" baseType="lpstr">
      <vt:lpstr>Office Theme</vt:lpstr>
      <vt:lpstr>PrechurchCheck  1   Hochlauf</vt:lpstr>
      <vt:lpstr>PrechurchCheck  2   Liveübertragung  Sakristei</vt:lpstr>
      <vt:lpstr>PrechurchCheck  3   Stromversorgung  Verstärker und Beamer</vt:lpstr>
      <vt:lpstr>PrechurchCheck  4  Prüfung der Richtfunkanlage (Internet)</vt:lpstr>
      <vt:lpstr>PrechurchCheck  5  Kameras einschalten</vt:lpstr>
      <vt:lpstr>PrechurchCheck  6 Breitbandmessung  (Internet Datenrate)</vt:lpstr>
      <vt:lpstr>PrechurchCheck  7 Backuprecorder</vt:lpstr>
      <vt:lpstr>PrechurchCheck  8 Diashow</vt:lpstr>
      <vt:lpstr>PrechurchCheck  9 PPP View + Audio</vt:lpstr>
      <vt:lpstr>PrechurchCheck  10 GoPro  View + Audio</vt:lpstr>
      <vt:lpstr>PrechurchCheck  11 Camcorder 1 + Audio</vt:lpstr>
      <vt:lpstr>PrechurchCheck  12 GoPro Multi + Audio</vt:lpstr>
      <vt:lpstr>PrechurchCheck  13 Camcorder 2 + Audio</vt:lpstr>
      <vt:lpstr>PrechurchCheck  14 Beamer Live Video</vt:lpstr>
      <vt:lpstr>PrechurchCheck  15 Beamer Livestream</vt:lpstr>
      <vt:lpstr>PrechurchCheck  16 Backupstick UltraStream</vt:lpstr>
      <vt:lpstr>PrechurchCheck  17 Livestream UltraStream</vt:lpstr>
      <vt:lpstr>PrechurchCheck  18 PreChurchCheck done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René</cp:lastModifiedBy>
  <cp:revision>183</cp:revision>
  <dcterms:created xsi:type="dcterms:W3CDTF">2020-11-19T11:20:37Z</dcterms:created>
  <dcterms:modified xsi:type="dcterms:W3CDTF">2021-01-02T15:40:54Z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2020-12-16T08:02:11Z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